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18288000" cy="27432000"/>
  <p:notesSz cx="21126450" cy="3123565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5000" kern="1200">
        <a:solidFill>
          <a:schemeClr val="bg1"/>
        </a:solidFill>
        <a:latin typeface="Arial Black" charset="0"/>
        <a:ea typeface="ＭＳ Ｐゴシック" charset="0"/>
        <a:cs typeface="ＭＳ Ｐゴシック" charset="0"/>
      </a:defRPr>
    </a:lvl1pPr>
    <a:lvl2pPr marL="315913" indent="141288" algn="l" rtl="0" eaLnBrk="0" fontAlgn="base" hangingPunct="0">
      <a:spcBef>
        <a:spcPct val="0"/>
      </a:spcBef>
      <a:spcAft>
        <a:spcPct val="0"/>
      </a:spcAft>
      <a:defRPr sz="15000" kern="1200">
        <a:solidFill>
          <a:schemeClr val="bg1"/>
        </a:solidFill>
        <a:latin typeface="Arial Black" charset="0"/>
        <a:ea typeface="ＭＳ Ｐゴシック" charset="0"/>
        <a:cs typeface="ＭＳ Ｐゴシック" charset="0"/>
      </a:defRPr>
    </a:lvl2pPr>
    <a:lvl3pPr marL="633413" indent="280988" algn="l" rtl="0" eaLnBrk="0" fontAlgn="base" hangingPunct="0">
      <a:spcBef>
        <a:spcPct val="0"/>
      </a:spcBef>
      <a:spcAft>
        <a:spcPct val="0"/>
      </a:spcAft>
      <a:defRPr sz="15000" kern="1200">
        <a:solidFill>
          <a:schemeClr val="bg1"/>
        </a:solidFill>
        <a:latin typeface="Arial Black" charset="0"/>
        <a:ea typeface="ＭＳ Ｐゴシック" charset="0"/>
        <a:cs typeface="ＭＳ Ｐゴシック" charset="0"/>
      </a:defRPr>
    </a:lvl3pPr>
    <a:lvl4pPr marL="950913" indent="420688" algn="l" rtl="0" eaLnBrk="0" fontAlgn="base" hangingPunct="0">
      <a:spcBef>
        <a:spcPct val="0"/>
      </a:spcBef>
      <a:spcAft>
        <a:spcPct val="0"/>
      </a:spcAft>
      <a:defRPr sz="15000" kern="1200">
        <a:solidFill>
          <a:schemeClr val="bg1"/>
        </a:solidFill>
        <a:latin typeface="Arial Black" charset="0"/>
        <a:ea typeface="ＭＳ Ｐゴシック" charset="0"/>
        <a:cs typeface="ＭＳ Ｐゴシック" charset="0"/>
      </a:defRPr>
    </a:lvl4pPr>
    <a:lvl5pPr marL="1268413" indent="560388" algn="l" rtl="0" eaLnBrk="0" fontAlgn="base" hangingPunct="0">
      <a:spcBef>
        <a:spcPct val="0"/>
      </a:spcBef>
      <a:spcAft>
        <a:spcPct val="0"/>
      </a:spcAft>
      <a:defRPr sz="15000" kern="1200">
        <a:solidFill>
          <a:schemeClr val="bg1"/>
        </a:solidFill>
        <a:latin typeface="Arial Black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5000" kern="1200">
        <a:solidFill>
          <a:schemeClr val="bg1"/>
        </a:solidFill>
        <a:latin typeface="Arial Black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15000" kern="1200">
        <a:solidFill>
          <a:schemeClr val="bg1"/>
        </a:solidFill>
        <a:latin typeface="Arial Black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15000" kern="1200">
        <a:solidFill>
          <a:schemeClr val="bg1"/>
        </a:solidFill>
        <a:latin typeface="Arial Black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15000" kern="1200">
        <a:solidFill>
          <a:schemeClr val="bg1"/>
        </a:solidFill>
        <a:latin typeface="Arial Black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8640">
          <p15:clr>
            <a:srgbClr val="A4A3A4"/>
          </p15:clr>
        </p15:guide>
        <p15:guide id="2" pos="57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39B54A"/>
    <a:srgbClr val="951725"/>
    <a:srgbClr val="777777"/>
    <a:srgbClr val="AE1B2C"/>
    <a:srgbClr val="010643"/>
    <a:srgbClr val="E08000"/>
    <a:srgbClr val="00A40C"/>
    <a:srgbClr val="483F3E"/>
    <a:srgbClr val="006A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67" autoAdjust="0"/>
    <p:restoredTop sz="95507" autoAdjust="0"/>
  </p:normalViewPr>
  <p:slideViewPr>
    <p:cSldViewPr>
      <p:cViewPr>
        <p:scale>
          <a:sx n="50" d="100"/>
          <a:sy n="50" d="100"/>
        </p:scale>
        <p:origin x="1880" y="240"/>
      </p:cViewPr>
      <p:guideLst>
        <p:guide orient="horz" pos="86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9155113" cy="155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9175" tIns="149589" rIns="299175" bIns="149589" numCol="1" anchor="t" anchorCtr="0" compatLnSpc="1">
            <a:prstTxWarp prst="textNoShape">
              <a:avLst/>
            </a:prstTxWarp>
          </a:bodyPr>
          <a:lstStyle>
            <a:lvl1pPr defTabSz="2994025" eaLnBrk="1" hangingPunct="1">
              <a:defRPr sz="3800"/>
            </a:lvl1pPr>
          </a:lstStyle>
          <a:p>
            <a:endParaRPr lang="en-US"/>
          </a:p>
        </p:txBody>
      </p:sp>
      <p:sp>
        <p:nvSpPr>
          <p:cNvPr id="4099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11971338" y="0"/>
            <a:ext cx="9155112" cy="155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9175" tIns="149589" rIns="299175" bIns="149589" numCol="1" anchor="t" anchorCtr="0" compatLnSpc="1">
            <a:prstTxWarp prst="textNoShape">
              <a:avLst/>
            </a:prstTxWarp>
          </a:bodyPr>
          <a:lstStyle>
            <a:lvl1pPr algn="r" defTabSz="2994025" eaLnBrk="1" hangingPunct="1">
              <a:defRPr sz="3800"/>
            </a:lvl1pPr>
          </a:lstStyle>
          <a:p>
            <a:endParaRPr lang="en-US"/>
          </a:p>
        </p:txBody>
      </p:sp>
      <p:sp>
        <p:nvSpPr>
          <p:cNvPr id="4100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29678313"/>
            <a:ext cx="9155113" cy="1557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9175" tIns="149589" rIns="299175" bIns="149589" numCol="1" anchor="b" anchorCtr="0" compatLnSpc="1">
            <a:prstTxWarp prst="textNoShape">
              <a:avLst/>
            </a:prstTxWarp>
          </a:bodyPr>
          <a:lstStyle>
            <a:lvl1pPr defTabSz="2994025" eaLnBrk="1" hangingPunct="1">
              <a:defRPr sz="3800"/>
            </a:lvl1pPr>
          </a:lstStyle>
          <a:p>
            <a:endParaRPr lang="en-US"/>
          </a:p>
        </p:txBody>
      </p:sp>
      <p:sp>
        <p:nvSpPr>
          <p:cNvPr id="4101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11971338" y="29678313"/>
            <a:ext cx="9155112" cy="1557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99175" tIns="149589" rIns="299175" bIns="149589" numCol="1" anchor="b" anchorCtr="0" compatLnSpc="1">
            <a:prstTxWarp prst="textNoShape">
              <a:avLst/>
            </a:prstTxWarp>
          </a:bodyPr>
          <a:lstStyle>
            <a:lvl1pPr algn="r" defTabSz="2994025" eaLnBrk="1" hangingPunct="1">
              <a:defRPr sz="3800"/>
            </a:lvl1pPr>
          </a:lstStyle>
          <a:p>
            <a:fld id="{923E12FE-8FF5-5B49-8F29-5F6B39C144B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76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9155113" cy="156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tx1"/>
                </a:solidFill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11966575" y="0"/>
            <a:ext cx="9155113" cy="156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tx1"/>
                </a:solidFill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659563" y="2343150"/>
            <a:ext cx="7807325" cy="11712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112963" y="14836775"/>
            <a:ext cx="16900525" cy="1405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29668788"/>
            <a:ext cx="9155113" cy="156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tx1"/>
                </a:solidFill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11966575" y="29668788"/>
            <a:ext cx="9155113" cy="156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tx1"/>
                </a:solidFill>
                <a:latin typeface="Times New Roman" charset="0"/>
              </a:defRPr>
            </a:lvl1pPr>
          </a:lstStyle>
          <a:p>
            <a:fld id="{D6CD2C60-E0D2-2440-B1EB-137BE234516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0865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315913" algn="l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633413" algn="l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950913" algn="l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268413" algn="l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1587398" algn="l" defTabSz="63495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904878" algn="l" defTabSz="63495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222358" algn="l" defTabSz="63495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539837" algn="l" defTabSz="63495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8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96B8D8C-868E-7247-B8BE-985889075B9E}" type="slidenum">
              <a:rPr lang="en-US" sz="1200"/>
              <a:pPr/>
              <a:t>1</a:t>
            </a:fld>
            <a:endParaRPr lang="en-US" sz="120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92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203" y="8521303"/>
            <a:ext cx="15545594" cy="58804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399" y="15544800"/>
            <a:ext cx="12801203" cy="7010400"/>
          </a:xfrm>
        </p:spPr>
        <p:txBody>
          <a:bodyPr/>
          <a:lstStyle>
            <a:lvl1pPr marL="0" indent="0" algn="ctr">
              <a:buNone/>
              <a:defRPr/>
            </a:lvl1pPr>
            <a:lvl2pPr marL="317480" indent="0" algn="ctr">
              <a:buNone/>
              <a:defRPr/>
            </a:lvl2pPr>
            <a:lvl3pPr marL="634959" indent="0" algn="ctr">
              <a:buNone/>
              <a:defRPr/>
            </a:lvl3pPr>
            <a:lvl4pPr marL="952439" indent="0" algn="ctr">
              <a:buNone/>
              <a:defRPr/>
            </a:lvl4pPr>
            <a:lvl5pPr marL="1269919" indent="0" algn="ctr">
              <a:buNone/>
              <a:defRPr/>
            </a:lvl5pPr>
            <a:lvl6pPr marL="1587398" indent="0" algn="ctr">
              <a:buNone/>
              <a:defRPr/>
            </a:lvl6pPr>
            <a:lvl7pPr marL="1904878" indent="0" algn="ctr">
              <a:buNone/>
              <a:defRPr/>
            </a:lvl7pPr>
            <a:lvl8pPr marL="2222358" indent="0" algn="ctr">
              <a:buNone/>
              <a:defRPr/>
            </a:lvl8pPr>
            <a:lvl9pPr marL="253983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57EABCD-9EBA-1B46-8CDD-CC8C57F748D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98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88B6001-A8F4-A34E-9FAC-C7674481A91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07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30399" y="2438400"/>
            <a:ext cx="3885406" cy="21945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2196" y="2438400"/>
            <a:ext cx="11562953" cy="219456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08B701A-C8AB-F84F-9E22-FE49793B0B3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15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CD0EB3-97CD-E946-BB92-3A76451744F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389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25" y="17627204"/>
            <a:ext cx="15544602" cy="5448300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625" y="11626454"/>
            <a:ext cx="15544602" cy="6000750"/>
          </a:xfrm>
        </p:spPr>
        <p:txBody>
          <a:bodyPr anchor="b"/>
          <a:lstStyle>
            <a:lvl1pPr marL="0" indent="0">
              <a:buNone/>
              <a:defRPr sz="1400"/>
            </a:lvl1pPr>
            <a:lvl2pPr marL="317480" indent="0">
              <a:buNone/>
              <a:defRPr sz="1200"/>
            </a:lvl2pPr>
            <a:lvl3pPr marL="634959" indent="0">
              <a:buNone/>
              <a:defRPr sz="1100"/>
            </a:lvl3pPr>
            <a:lvl4pPr marL="952439" indent="0">
              <a:buNone/>
              <a:defRPr sz="1000"/>
            </a:lvl4pPr>
            <a:lvl5pPr marL="1269919" indent="0">
              <a:buNone/>
              <a:defRPr sz="1000"/>
            </a:lvl5pPr>
            <a:lvl6pPr marL="1587398" indent="0">
              <a:buNone/>
              <a:defRPr sz="1000"/>
            </a:lvl6pPr>
            <a:lvl7pPr marL="1904878" indent="0">
              <a:buNone/>
              <a:defRPr sz="1000"/>
            </a:lvl7pPr>
            <a:lvl8pPr marL="2222358" indent="0">
              <a:buNone/>
              <a:defRPr sz="1000"/>
            </a:lvl8pPr>
            <a:lvl9pPr marL="2539837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63F8E6-BC4B-2343-94F6-5B1A2FA61E1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75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2196" y="7924800"/>
            <a:ext cx="7724179" cy="16459200"/>
          </a:xfrm>
        </p:spPr>
        <p:txBody>
          <a:bodyPr/>
          <a:lstStyle>
            <a:lvl1pPr>
              <a:defRPr sz="1900"/>
            </a:lvl1pPr>
            <a:lvl2pPr>
              <a:defRPr sz="17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91625" y="7924800"/>
            <a:ext cx="7724180" cy="16459200"/>
          </a:xfrm>
        </p:spPr>
        <p:txBody>
          <a:bodyPr/>
          <a:lstStyle>
            <a:lvl1pPr>
              <a:defRPr sz="1900"/>
            </a:lvl1pPr>
            <a:lvl2pPr>
              <a:defRPr sz="17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3B42F3F-2F12-5B41-94E9-EEA4D98AD13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84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797" y="1098947"/>
            <a:ext cx="16458406" cy="4572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797" y="6140054"/>
            <a:ext cx="8080375" cy="2559844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17480" indent="0">
              <a:buNone/>
              <a:defRPr sz="1400" b="1"/>
            </a:lvl2pPr>
            <a:lvl3pPr marL="634959" indent="0">
              <a:buNone/>
              <a:defRPr sz="1200" b="1"/>
            </a:lvl3pPr>
            <a:lvl4pPr marL="952439" indent="0">
              <a:buNone/>
              <a:defRPr sz="1100" b="1"/>
            </a:lvl4pPr>
            <a:lvl5pPr marL="1269919" indent="0">
              <a:buNone/>
              <a:defRPr sz="1100" b="1"/>
            </a:lvl5pPr>
            <a:lvl6pPr marL="1587398" indent="0">
              <a:buNone/>
              <a:defRPr sz="1100" b="1"/>
            </a:lvl6pPr>
            <a:lvl7pPr marL="1904878" indent="0">
              <a:buNone/>
              <a:defRPr sz="1100" b="1"/>
            </a:lvl7pPr>
            <a:lvl8pPr marL="2222358" indent="0">
              <a:buNone/>
              <a:defRPr sz="1100" b="1"/>
            </a:lvl8pPr>
            <a:lvl9pPr marL="253983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797" y="8699898"/>
            <a:ext cx="8080375" cy="15804356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89852" y="6140054"/>
            <a:ext cx="8083351" cy="2559844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17480" indent="0">
              <a:buNone/>
              <a:defRPr sz="1400" b="1"/>
            </a:lvl2pPr>
            <a:lvl3pPr marL="634959" indent="0">
              <a:buNone/>
              <a:defRPr sz="1200" b="1"/>
            </a:lvl3pPr>
            <a:lvl4pPr marL="952439" indent="0">
              <a:buNone/>
              <a:defRPr sz="1100" b="1"/>
            </a:lvl4pPr>
            <a:lvl5pPr marL="1269919" indent="0">
              <a:buNone/>
              <a:defRPr sz="1100" b="1"/>
            </a:lvl5pPr>
            <a:lvl6pPr marL="1587398" indent="0">
              <a:buNone/>
              <a:defRPr sz="1100" b="1"/>
            </a:lvl6pPr>
            <a:lvl7pPr marL="1904878" indent="0">
              <a:buNone/>
              <a:defRPr sz="1100" b="1"/>
            </a:lvl7pPr>
            <a:lvl8pPr marL="2222358" indent="0">
              <a:buNone/>
              <a:defRPr sz="1100" b="1"/>
            </a:lvl8pPr>
            <a:lvl9pPr marL="253983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89852" y="8699898"/>
            <a:ext cx="8083351" cy="15804356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6EC48BA-942A-E740-ADA0-3365FF03E0E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945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ECB4ED9-568C-8E4C-95F1-422E2729116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29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E52733-1783-8642-AA85-8F781A343AD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20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797" y="1091804"/>
            <a:ext cx="6016625" cy="4648200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9703" y="1091804"/>
            <a:ext cx="10223500" cy="2341245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797" y="5740004"/>
            <a:ext cx="6016625" cy="18764250"/>
          </a:xfrm>
        </p:spPr>
        <p:txBody>
          <a:bodyPr/>
          <a:lstStyle>
            <a:lvl1pPr marL="0" indent="0">
              <a:buNone/>
              <a:defRPr sz="1000"/>
            </a:lvl1pPr>
            <a:lvl2pPr marL="317480" indent="0">
              <a:buNone/>
              <a:defRPr sz="800"/>
            </a:lvl2pPr>
            <a:lvl3pPr marL="634959" indent="0">
              <a:buNone/>
              <a:defRPr sz="700"/>
            </a:lvl3pPr>
            <a:lvl4pPr marL="952439" indent="0">
              <a:buNone/>
              <a:defRPr sz="600"/>
            </a:lvl4pPr>
            <a:lvl5pPr marL="1269919" indent="0">
              <a:buNone/>
              <a:defRPr sz="600"/>
            </a:lvl5pPr>
            <a:lvl6pPr marL="1587398" indent="0">
              <a:buNone/>
              <a:defRPr sz="600"/>
            </a:lvl6pPr>
            <a:lvl7pPr marL="1904878" indent="0">
              <a:buNone/>
              <a:defRPr sz="600"/>
            </a:lvl7pPr>
            <a:lvl8pPr marL="2222358" indent="0">
              <a:buNone/>
              <a:defRPr sz="600"/>
            </a:lvl8pPr>
            <a:lvl9pPr marL="253983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59DE9A-445E-D147-AE9F-0FF9D66E9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258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774" y="19202400"/>
            <a:ext cx="10972601" cy="2266950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84774" y="2451497"/>
            <a:ext cx="10972601" cy="16459200"/>
          </a:xfrm>
        </p:spPr>
        <p:txBody>
          <a:bodyPr/>
          <a:lstStyle>
            <a:lvl1pPr marL="0" indent="0">
              <a:buNone/>
              <a:defRPr sz="2200"/>
            </a:lvl1pPr>
            <a:lvl2pPr marL="317480" indent="0">
              <a:buNone/>
              <a:defRPr sz="1900"/>
            </a:lvl2pPr>
            <a:lvl3pPr marL="634959" indent="0">
              <a:buNone/>
              <a:defRPr sz="1700"/>
            </a:lvl3pPr>
            <a:lvl4pPr marL="952439" indent="0">
              <a:buNone/>
              <a:defRPr sz="1400"/>
            </a:lvl4pPr>
            <a:lvl5pPr marL="1269919" indent="0">
              <a:buNone/>
              <a:defRPr sz="1400"/>
            </a:lvl5pPr>
            <a:lvl6pPr marL="1587398" indent="0">
              <a:buNone/>
              <a:defRPr sz="1400"/>
            </a:lvl6pPr>
            <a:lvl7pPr marL="1904878" indent="0">
              <a:buNone/>
              <a:defRPr sz="1400"/>
            </a:lvl7pPr>
            <a:lvl8pPr marL="2222358" indent="0">
              <a:buNone/>
              <a:defRPr sz="1400"/>
            </a:lvl8pPr>
            <a:lvl9pPr marL="2539837" indent="0">
              <a:buNone/>
              <a:defRPr sz="14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4774" y="21469350"/>
            <a:ext cx="10972601" cy="3219450"/>
          </a:xfrm>
        </p:spPr>
        <p:txBody>
          <a:bodyPr/>
          <a:lstStyle>
            <a:lvl1pPr marL="0" indent="0">
              <a:buNone/>
              <a:defRPr sz="1000"/>
            </a:lvl1pPr>
            <a:lvl2pPr marL="317480" indent="0">
              <a:buNone/>
              <a:defRPr sz="800"/>
            </a:lvl2pPr>
            <a:lvl3pPr marL="634959" indent="0">
              <a:buNone/>
              <a:defRPr sz="700"/>
            </a:lvl3pPr>
            <a:lvl4pPr marL="952439" indent="0">
              <a:buNone/>
              <a:defRPr sz="600"/>
            </a:lvl4pPr>
            <a:lvl5pPr marL="1269919" indent="0">
              <a:buNone/>
              <a:defRPr sz="600"/>
            </a:lvl5pPr>
            <a:lvl6pPr marL="1587398" indent="0">
              <a:buNone/>
              <a:defRPr sz="600"/>
            </a:lvl6pPr>
            <a:lvl7pPr marL="1904878" indent="0">
              <a:buNone/>
              <a:defRPr sz="600"/>
            </a:lvl7pPr>
            <a:lvl8pPr marL="2222358" indent="0">
              <a:buNone/>
              <a:defRPr sz="600"/>
            </a:lvl8pPr>
            <a:lvl9pPr marL="253983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CB9158-C176-024E-AF2F-ED903D8EC87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209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371600" y="2438400"/>
            <a:ext cx="15544800" cy="4572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61235" tIns="130617" rIns="261235" bIns="1306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371600" y="7924800"/>
            <a:ext cx="15544800" cy="16459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61235" tIns="130617" rIns="261235" bIns="13061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371600" y="24993600"/>
            <a:ext cx="38100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61235" tIns="130617" rIns="261235" bIns="130617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4000">
                <a:solidFill>
                  <a:schemeClr val="tx1"/>
                </a:solidFill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248400" y="24993600"/>
            <a:ext cx="57912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61235" tIns="130617" rIns="261235" bIns="130617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4000">
                <a:solidFill>
                  <a:schemeClr val="tx1"/>
                </a:solidFill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3106400" y="24993600"/>
            <a:ext cx="38100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61235" tIns="130617" rIns="261235" bIns="130617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4000">
                <a:solidFill>
                  <a:schemeClr val="tx1"/>
                </a:solidFill>
                <a:latin typeface="Times New Roman" charset="0"/>
              </a:defRPr>
            </a:lvl1pPr>
          </a:lstStyle>
          <a:p>
            <a:fld id="{16F194F7-3A53-8E41-93FB-10E7E19CBFDB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611438" rtl="0" eaLnBrk="0" fontAlgn="base" hangingPunct="0">
        <a:spcBef>
          <a:spcPct val="0"/>
        </a:spcBef>
        <a:spcAft>
          <a:spcPct val="0"/>
        </a:spcAft>
        <a:defRPr sz="12600">
          <a:solidFill>
            <a:schemeClr val="tx2"/>
          </a:solidFill>
          <a:latin typeface="+mj-lt"/>
          <a:ea typeface="ＭＳ Ｐゴシック" charset="0"/>
          <a:cs typeface="ＭＳ Ｐゴシック" charset="0"/>
        </a:defRPr>
      </a:lvl1pPr>
      <a:lvl2pPr algn="ctr" defTabSz="2611438" rtl="0" eaLnBrk="0" fontAlgn="base" hangingPunct="0">
        <a:spcBef>
          <a:spcPct val="0"/>
        </a:spcBef>
        <a:spcAft>
          <a:spcPct val="0"/>
        </a:spcAft>
        <a:defRPr sz="12600">
          <a:solidFill>
            <a:schemeClr val="tx2"/>
          </a:solidFill>
          <a:latin typeface="Times New Roman" pitchFamily="18" charset="0"/>
          <a:ea typeface="ＭＳ Ｐゴシック" charset="0"/>
          <a:cs typeface="ＭＳ Ｐゴシック" charset="0"/>
        </a:defRPr>
      </a:lvl2pPr>
      <a:lvl3pPr algn="ctr" defTabSz="2611438" rtl="0" eaLnBrk="0" fontAlgn="base" hangingPunct="0">
        <a:spcBef>
          <a:spcPct val="0"/>
        </a:spcBef>
        <a:spcAft>
          <a:spcPct val="0"/>
        </a:spcAft>
        <a:defRPr sz="12600">
          <a:solidFill>
            <a:schemeClr val="tx2"/>
          </a:solidFill>
          <a:latin typeface="Times New Roman" pitchFamily="18" charset="0"/>
          <a:ea typeface="ＭＳ Ｐゴシック" charset="0"/>
          <a:cs typeface="ＭＳ Ｐゴシック" charset="0"/>
        </a:defRPr>
      </a:lvl3pPr>
      <a:lvl4pPr algn="ctr" defTabSz="2611438" rtl="0" eaLnBrk="0" fontAlgn="base" hangingPunct="0">
        <a:spcBef>
          <a:spcPct val="0"/>
        </a:spcBef>
        <a:spcAft>
          <a:spcPct val="0"/>
        </a:spcAft>
        <a:defRPr sz="12600">
          <a:solidFill>
            <a:schemeClr val="tx2"/>
          </a:solidFill>
          <a:latin typeface="Times New Roman" pitchFamily="18" charset="0"/>
          <a:ea typeface="ＭＳ Ｐゴシック" charset="0"/>
          <a:cs typeface="ＭＳ Ｐゴシック" charset="0"/>
        </a:defRPr>
      </a:lvl4pPr>
      <a:lvl5pPr algn="ctr" defTabSz="2611438" rtl="0" eaLnBrk="0" fontAlgn="base" hangingPunct="0">
        <a:spcBef>
          <a:spcPct val="0"/>
        </a:spcBef>
        <a:spcAft>
          <a:spcPct val="0"/>
        </a:spcAft>
        <a:defRPr sz="12600">
          <a:solidFill>
            <a:schemeClr val="tx2"/>
          </a:solidFill>
          <a:latin typeface="Times New Roman" pitchFamily="18" charset="0"/>
          <a:ea typeface="ＭＳ Ｐゴシック" charset="0"/>
          <a:cs typeface="ＭＳ Ｐゴシック" charset="0"/>
        </a:defRPr>
      </a:lvl5pPr>
      <a:lvl6pPr marL="317480" algn="ctr" defTabSz="2612593" rtl="0" fontAlgn="base">
        <a:spcBef>
          <a:spcPct val="0"/>
        </a:spcBef>
        <a:spcAft>
          <a:spcPct val="0"/>
        </a:spcAft>
        <a:defRPr sz="12600">
          <a:solidFill>
            <a:schemeClr val="tx2"/>
          </a:solidFill>
          <a:latin typeface="Times New Roman" pitchFamily="18" charset="0"/>
        </a:defRPr>
      </a:lvl6pPr>
      <a:lvl7pPr marL="634959" algn="ctr" defTabSz="2612593" rtl="0" fontAlgn="base">
        <a:spcBef>
          <a:spcPct val="0"/>
        </a:spcBef>
        <a:spcAft>
          <a:spcPct val="0"/>
        </a:spcAft>
        <a:defRPr sz="12600">
          <a:solidFill>
            <a:schemeClr val="tx2"/>
          </a:solidFill>
          <a:latin typeface="Times New Roman" pitchFamily="18" charset="0"/>
        </a:defRPr>
      </a:lvl7pPr>
      <a:lvl8pPr marL="952439" algn="ctr" defTabSz="2612593" rtl="0" fontAlgn="base">
        <a:spcBef>
          <a:spcPct val="0"/>
        </a:spcBef>
        <a:spcAft>
          <a:spcPct val="0"/>
        </a:spcAft>
        <a:defRPr sz="12600">
          <a:solidFill>
            <a:schemeClr val="tx2"/>
          </a:solidFill>
          <a:latin typeface="Times New Roman" pitchFamily="18" charset="0"/>
        </a:defRPr>
      </a:lvl8pPr>
      <a:lvl9pPr marL="1269919" algn="ctr" defTabSz="2612593" rtl="0" fontAlgn="base">
        <a:spcBef>
          <a:spcPct val="0"/>
        </a:spcBef>
        <a:spcAft>
          <a:spcPct val="0"/>
        </a:spcAft>
        <a:defRPr sz="12600">
          <a:solidFill>
            <a:schemeClr val="tx2"/>
          </a:solidFill>
          <a:latin typeface="Times New Roman" pitchFamily="18" charset="0"/>
        </a:defRPr>
      </a:lvl9pPr>
    </p:titleStyle>
    <p:bodyStyle>
      <a:lvl1pPr marL="979488" indent="-979488" algn="l" defTabSz="2611438" rtl="0" eaLnBrk="0" fontAlgn="base" hangingPunct="0">
        <a:spcBef>
          <a:spcPct val="20000"/>
        </a:spcBef>
        <a:spcAft>
          <a:spcPct val="0"/>
        </a:spcAft>
        <a:buChar char="•"/>
        <a:defRPr sz="9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2122488" indent="-817563" algn="l" defTabSz="2611438" rtl="0" eaLnBrk="0" fontAlgn="base" hangingPunct="0">
        <a:spcBef>
          <a:spcPct val="20000"/>
        </a:spcBef>
        <a:spcAft>
          <a:spcPct val="0"/>
        </a:spcAft>
        <a:buChar char="–"/>
        <a:defRPr sz="8000">
          <a:solidFill>
            <a:schemeClr val="tx1"/>
          </a:solidFill>
          <a:latin typeface="+mn-lt"/>
          <a:ea typeface="ＭＳ Ｐゴシック" charset="0"/>
        </a:defRPr>
      </a:lvl2pPr>
      <a:lvl3pPr marL="3265488" indent="-652463" algn="l" defTabSz="2611438" rtl="0" eaLnBrk="0" fontAlgn="base" hangingPunct="0">
        <a:spcBef>
          <a:spcPct val="20000"/>
        </a:spcBef>
        <a:spcAft>
          <a:spcPct val="0"/>
        </a:spcAft>
        <a:buChar char="•"/>
        <a:defRPr sz="6800">
          <a:solidFill>
            <a:schemeClr val="tx1"/>
          </a:solidFill>
          <a:latin typeface="+mn-lt"/>
          <a:ea typeface="ＭＳ Ｐゴシック" charset="0"/>
        </a:defRPr>
      </a:lvl3pPr>
      <a:lvl4pPr marL="4570413" indent="-652463" algn="l" defTabSz="2611438" rtl="0" eaLnBrk="0" fontAlgn="base" hangingPunct="0">
        <a:spcBef>
          <a:spcPct val="20000"/>
        </a:spcBef>
        <a:spcAft>
          <a:spcPct val="0"/>
        </a:spcAft>
        <a:buChar char="–"/>
        <a:defRPr sz="5800">
          <a:solidFill>
            <a:schemeClr val="tx1"/>
          </a:solidFill>
          <a:latin typeface="+mn-lt"/>
          <a:ea typeface="ＭＳ Ｐゴシック" charset="0"/>
        </a:defRPr>
      </a:lvl4pPr>
      <a:lvl5pPr marL="5876925" indent="-652463" algn="l" defTabSz="2611438" rtl="0" eaLnBrk="0" fontAlgn="base" hangingPunct="0">
        <a:spcBef>
          <a:spcPct val="20000"/>
        </a:spcBef>
        <a:spcAft>
          <a:spcPct val="0"/>
        </a:spcAft>
        <a:buChar char="»"/>
        <a:defRPr sz="5800">
          <a:solidFill>
            <a:schemeClr val="tx1"/>
          </a:solidFill>
          <a:latin typeface="+mn-lt"/>
          <a:ea typeface="ＭＳ Ｐゴシック" charset="0"/>
        </a:defRPr>
      </a:lvl5pPr>
      <a:lvl6pPr marL="6195263" indent="-652597" algn="l" defTabSz="2612593" rtl="0" fontAlgn="base">
        <a:spcBef>
          <a:spcPct val="20000"/>
        </a:spcBef>
        <a:spcAft>
          <a:spcPct val="0"/>
        </a:spcAft>
        <a:buChar char="»"/>
        <a:defRPr sz="5800">
          <a:solidFill>
            <a:schemeClr val="tx1"/>
          </a:solidFill>
          <a:latin typeface="+mn-lt"/>
        </a:defRPr>
      </a:lvl6pPr>
      <a:lvl7pPr marL="6512743" indent="-652597" algn="l" defTabSz="2612593" rtl="0" fontAlgn="base">
        <a:spcBef>
          <a:spcPct val="20000"/>
        </a:spcBef>
        <a:spcAft>
          <a:spcPct val="0"/>
        </a:spcAft>
        <a:buChar char="»"/>
        <a:defRPr sz="5800">
          <a:solidFill>
            <a:schemeClr val="tx1"/>
          </a:solidFill>
          <a:latin typeface="+mn-lt"/>
        </a:defRPr>
      </a:lvl7pPr>
      <a:lvl8pPr marL="6830223" indent="-652597" algn="l" defTabSz="2612593" rtl="0" fontAlgn="base">
        <a:spcBef>
          <a:spcPct val="20000"/>
        </a:spcBef>
        <a:spcAft>
          <a:spcPct val="0"/>
        </a:spcAft>
        <a:buChar char="»"/>
        <a:defRPr sz="5800">
          <a:solidFill>
            <a:schemeClr val="tx1"/>
          </a:solidFill>
          <a:latin typeface="+mn-lt"/>
        </a:defRPr>
      </a:lvl8pPr>
      <a:lvl9pPr marL="7147702" indent="-652597" algn="l" defTabSz="2612593" rtl="0" fontAlgn="base">
        <a:spcBef>
          <a:spcPct val="20000"/>
        </a:spcBef>
        <a:spcAft>
          <a:spcPct val="0"/>
        </a:spcAft>
        <a:buChar char="»"/>
        <a:defRPr sz="58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34959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17480" algn="l" defTabSz="634959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34959" algn="l" defTabSz="634959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52439" algn="l" defTabSz="634959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69919" algn="l" defTabSz="634959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87398" algn="l" defTabSz="634959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04878" algn="l" defTabSz="634959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22358" algn="l" defTabSz="634959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39837" algn="l" defTabSz="634959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3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Old People.gi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3" r="23744"/>
          <a:stretch/>
        </p:blipFill>
        <p:spPr>
          <a:xfrm>
            <a:off x="1143000" y="5791201"/>
            <a:ext cx="2590800" cy="3814232"/>
          </a:xfrm>
          <a:prstGeom prst="rect">
            <a:avLst/>
          </a:prstGeom>
        </p:spPr>
      </p:pic>
      <p:sp>
        <p:nvSpPr>
          <p:cNvPr id="15361" name="Rectangle 4"/>
          <p:cNvSpPr>
            <a:spLocks noChangeArrowheads="1"/>
          </p:cNvSpPr>
          <p:nvPr/>
        </p:nvSpPr>
        <p:spPr bwMode="auto">
          <a:xfrm>
            <a:off x="0" y="0"/>
            <a:ext cx="18288000" cy="2743200"/>
          </a:xfrm>
          <a:prstGeom prst="rect">
            <a:avLst/>
          </a:prstGeom>
          <a:solidFill>
            <a:srgbClr val="39B54A"/>
          </a:solidFill>
          <a:ln>
            <a:noFill/>
          </a:ln>
        </p:spPr>
        <p:txBody>
          <a:bodyPr wrap="none" lIns="63496" tIns="31748" rIns="63496" bIns="31748" anchor="ctr"/>
          <a:lstStyle/>
          <a:p>
            <a:pPr algn="ctr" eaLnBrk="1" hangingPunct="1"/>
            <a:endParaRPr lang="en-US"/>
          </a:p>
        </p:txBody>
      </p:sp>
      <p:sp>
        <p:nvSpPr>
          <p:cNvPr id="2" name="Text Box 41"/>
          <p:cNvSpPr txBox="1">
            <a:spLocks noChangeArrowheads="1"/>
          </p:cNvSpPr>
          <p:nvPr/>
        </p:nvSpPr>
        <p:spPr bwMode="auto">
          <a:xfrm>
            <a:off x="304800" y="9911623"/>
            <a:ext cx="5730875" cy="692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6195" tIns="38098" rIns="76195" bIns="38098" anchor="ctr">
            <a:spAutoFit/>
          </a:bodyPr>
          <a:lstStyle>
            <a:lvl1pPr marL="427038" indent="-427038" defTabSz="1096963">
              <a:defRPr sz="92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defTabSz="1096963">
              <a:defRPr sz="80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096963">
              <a:defRPr sz="6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096963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096963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r>
              <a:rPr lang="en-NZ" sz="3600" b="1" dirty="0" smtClean="0">
                <a:solidFill>
                  <a:srgbClr val="39B54A"/>
                </a:solidFill>
                <a:latin typeface="Helvetica"/>
                <a:cs typeface="Helvetica"/>
              </a:rPr>
              <a:t>Design </a:t>
            </a:r>
            <a:r>
              <a:rPr lang="en-NZ" sz="4000" b="1" dirty="0" smtClean="0">
                <a:solidFill>
                  <a:srgbClr val="39B54A"/>
                </a:solidFill>
                <a:latin typeface="Helvetica"/>
                <a:cs typeface="Helvetica"/>
              </a:rPr>
              <a:t>Iteration</a:t>
            </a:r>
            <a:endParaRPr lang="en-NZ" sz="3600" b="1" dirty="0">
              <a:solidFill>
                <a:srgbClr val="39B54A"/>
              </a:solidFill>
              <a:latin typeface="Helvetica"/>
              <a:cs typeface="Helvetica"/>
            </a:endParaRPr>
          </a:p>
        </p:txBody>
      </p:sp>
      <p:sp>
        <p:nvSpPr>
          <p:cNvPr id="15371" name="Rectangle 57"/>
          <p:cNvSpPr>
            <a:spLocks noChangeArrowheads="1"/>
          </p:cNvSpPr>
          <p:nvPr/>
        </p:nvSpPr>
        <p:spPr bwMode="auto">
          <a:xfrm>
            <a:off x="0" y="26039423"/>
            <a:ext cx="15295209" cy="1447800"/>
          </a:xfrm>
          <a:prstGeom prst="rect">
            <a:avLst/>
          </a:prstGeom>
          <a:solidFill>
            <a:srgbClr val="39B54A"/>
          </a:solidFill>
          <a:ln>
            <a:noFill/>
          </a:ln>
          <a:extLst/>
        </p:spPr>
        <p:txBody>
          <a:bodyPr wrap="none" lIns="76195" tIns="38098" rIns="76195" bIns="38098" anchor="ctr"/>
          <a:lstStyle/>
          <a:p>
            <a:pPr algn="ctr" defTabSz="760413" eaLnBrk="1" hangingPunct="1"/>
            <a:r>
              <a:rPr lang="en-US" sz="3300" b="1" dirty="0" smtClean="0">
                <a:latin typeface="Helvetica" charset="0"/>
                <a:cs typeface="Helvetica" charset="0"/>
              </a:rPr>
              <a:t>Andrew Barakat </a:t>
            </a:r>
            <a:r>
              <a:rPr lang="bg-BG" sz="3300" dirty="0"/>
              <a:t>•</a:t>
            </a:r>
            <a:r>
              <a:rPr lang="en-US" sz="3300" b="1" dirty="0" smtClean="0">
                <a:latin typeface="Helvetica" charset="0"/>
                <a:cs typeface="Helvetica" charset="0"/>
              </a:rPr>
              <a:t> </a:t>
            </a:r>
            <a:r>
              <a:rPr lang="en-US" sz="3300" b="1" dirty="0" smtClean="0">
                <a:latin typeface="Helvetica" charset="0"/>
                <a:cs typeface="Helvetica" charset="0"/>
              </a:rPr>
              <a:t>Manny </a:t>
            </a:r>
            <a:r>
              <a:rPr lang="en-US" sz="3300" b="1" dirty="0" smtClean="0">
                <a:latin typeface="Helvetica" charset="0"/>
                <a:cs typeface="Helvetica" charset="0"/>
              </a:rPr>
              <a:t>Cortes </a:t>
            </a:r>
            <a:r>
              <a:rPr lang="bg-BG" sz="3300" dirty="0"/>
              <a:t>•</a:t>
            </a:r>
            <a:r>
              <a:rPr lang="en-US" sz="3300" b="1" dirty="0" smtClean="0">
                <a:latin typeface="Helvetica" charset="0"/>
                <a:cs typeface="Helvetica" charset="0"/>
              </a:rPr>
              <a:t> </a:t>
            </a:r>
            <a:r>
              <a:rPr lang="en-US" sz="3300" b="1" dirty="0" smtClean="0">
                <a:latin typeface="Helvetica" charset="0"/>
                <a:cs typeface="Helvetica" charset="0"/>
              </a:rPr>
              <a:t>Andrew </a:t>
            </a:r>
            <a:r>
              <a:rPr lang="en-US" sz="3300" b="1" dirty="0" smtClean="0">
                <a:latin typeface="Helvetica" charset="0"/>
                <a:cs typeface="Helvetica" charset="0"/>
              </a:rPr>
              <a:t>Fang </a:t>
            </a:r>
            <a:r>
              <a:rPr lang="bg-BG" sz="3300" dirty="0"/>
              <a:t>• </a:t>
            </a:r>
            <a:r>
              <a:rPr lang="en-US" sz="3300" b="1" dirty="0" smtClean="0">
                <a:latin typeface="Helvetica" charset="0"/>
                <a:cs typeface="Helvetica" charset="0"/>
              </a:rPr>
              <a:t>Jorge </a:t>
            </a:r>
            <a:r>
              <a:rPr lang="en-US" sz="3300" b="1" dirty="0" smtClean="0">
                <a:latin typeface="Helvetica" charset="0"/>
                <a:cs typeface="Helvetica" charset="0"/>
              </a:rPr>
              <a:t>Garcia</a:t>
            </a:r>
            <a:endParaRPr lang="en-US" sz="3300" b="1" dirty="0">
              <a:latin typeface="Helvetica" charset="0"/>
              <a:cs typeface="Helvetica" charset="0"/>
            </a:endParaRPr>
          </a:p>
          <a:p>
            <a:pPr algn="ctr" defTabSz="760413" eaLnBrk="1" hangingPunct="1"/>
            <a:endParaRPr lang="en-US" sz="1000" b="1" dirty="0">
              <a:latin typeface="Helvetica" charset="0"/>
              <a:cs typeface="Helvetica" charset="0"/>
            </a:endParaRPr>
          </a:p>
          <a:p>
            <a:pPr algn="ctr" defTabSz="760413" eaLnBrk="1" hangingPunct="1"/>
            <a:r>
              <a:rPr lang="en-US" sz="2500" dirty="0" smtClean="0">
                <a:latin typeface="Helvetica" charset="0"/>
                <a:cs typeface="Helvetica" charset="0"/>
              </a:rPr>
              <a:t>http://web.stanford.edu/class/cs147/projects/health/</a:t>
            </a:r>
            <a:r>
              <a:rPr lang="en-US" sz="2500" dirty="0" err="1" smtClean="0">
                <a:latin typeface="Helvetica" charset="0"/>
                <a:cs typeface="Helvetica" charset="0"/>
              </a:rPr>
              <a:t>nutri</a:t>
            </a:r>
            <a:r>
              <a:rPr lang="en-US" sz="2500" dirty="0" smtClean="0">
                <a:latin typeface="Helvetica" charset="0"/>
                <a:cs typeface="Helvetica" charset="0"/>
              </a:rPr>
              <a:t>-good/</a:t>
            </a:r>
            <a:endParaRPr lang="en-US" sz="2500" dirty="0">
              <a:latin typeface="Helvetica" charset="0"/>
              <a:cs typeface="Helvetica" charset="0"/>
            </a:endParaRPr>
          </a:p>
        </p:txBody>
      </p:sp>
      <p:sp>
        <p:nvSpPr>
          <p:cNvPr id="28" name="Rectangle 56"/>
          <p:cNvSpPr>
            <a:spLocks noChangeArrowheads="1"/>
          </p:cNvSpPr>
          <p:nvPr/>
        </p:nvSpPr>
        <p:spPr bwMode="auto">
          <a:xfrm>
            <a:off x="15240000" y="26039423"/>
            <a:ext cx="3048000" cy="1447800"/>
          </a:xfrm>
          <a:prstGeom prst="rect">
            <a:avLst/>
          </a:prstGeom>
          <a:solidFill>
            <a:srgbClr val="39B54A"/>
          </a:solidFill>
          <a:ln>
            <a:noFill/>
          </a:ln>
        </p:spPr>
        <p:txBody>
          <a:bodyPr wrap="none" lIns="76195" tIns="38098" rIns="76195" bIns="38098" anchor="ctr"/>
          <a:lstStyle/>
          <a:p>
            <a:pPr algn="ctr" defTabSz="761731" eaLnBrk="1" hangingPunct="1">
              <a:defRPr/>
            </a:pPr>
            <a:r>
              <a:rPr lang="en-US" sz="3800" dirty="0">
                <a:latin typeface="Helvetica"/>
                <a:cs typeface="Helvetica"/>
              </a:rPr>
              <a:t>CS 147</a:t>
            </a:r>
          </a:p>
          <a:p>
            <a:pPr algn="ctr" defTabSz="761731" eaLnBrk="1" hangingPunct="1">
              <a:defRPr/>
            </a:pPr>
            <a:r>
              <a:rPr lang="en-US" sz="3000" dirty="0">
                <a:latin typeface="Helvetica"/>
                <a:cs typeface="Helvetica"/>
              </a:rPr>
              <a:t>Autumn 2015</a:t>
            </a:r>
          </a:p>
        </p:txBody>
      </p:sp>
      <p:pic>
        <p:nvPicPr>
          <p:cNvPr id="9" name="Picture 8" descr="IMG_504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023" y="483273"/>
            <a:ext cx="3385178" cy="1770166"/>
          </a:xfrm>
          <a:prstGeom prst="rect">
            <a:avLst/>
          </a:prstGeom>
        </p:spPr>
      </p:pic>
      <p:sp>
        <p:nvSpPr>
          <p:cNvPr id="33" name="Text Box 19"/>
          <p:cNvSpPr txBox="1">
            <a:spLocks noChangeArrowheads="1"/>
          </p:cNvSpPr>
          <p:nvPr/>
        </p:nvSpPr>
        <p:spPr bwMode="auto">
          <a:xfrm>
            <a:off x="7157155" y="3392306"/>
            <a:ext cx="11130845" cy="775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6195" tIns="38098" rIns="76195" bIns="38098">
            <a:spAutoFit/>
          </a:bodyPr>
          <a:lstStyle>
            <a:lvl1pPr defTabSz="1096963">
              <a:defRPr sz="92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defTabSz="1096963">
              <a:defRPr sz="80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096963">
              <a:defRPr sz="6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096963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096963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r>
              <a:rPr lang="en-NZ" sz="4000" b="1" dirty="0" smtClean="0">
                <a:solidFill>
                  <a:srgbClr val="39B54A"/>
                </a:solidFill>
                <a:latin typeface="Helvetica"/>
                <a:cs typeface="Helvetica"/>
              </a:rPr>
              <a:t>Solution</a:t>
            </a:r>
            <a:endParaRPr lang="en-NZ" sz="3700" b="1" dirty="0">
              <a:solidFill>
                <a:srgbClr val="39B54A"/>
              </a:solidFill>
              <a:latin typeface="Helvetica"/>
              <a:cs typeface="Helvetica"/>
            </a:endParaRPr>
          </a:p>
          <a:p>
            <a:pPr marL="571500" indent="-571500" eaLnBrk="1" hangingPunct="1">
              <a:spcBef>
                <a:spcPct val="20000"/>
              </a:spcBef>
              <a:buFont typeface="Arial"/>
              <a:buChar char="•"/>
            </a:pPr>
            <a:r>
              <a:rPr lang="en-NZ" sz="3700" b="1" dirty="0">
                <a:latin typeface="Helvetica"/>
                <a:cs typeface="Helvetica"/>
              </a:rPr>
              <a:t>S</a:t>
            </a:r>
            <a:r>
              <a:rPr lang="en-NZ" sz="3700" b="1" dirty="0" smtClean="0">
                <a:latin typeface="Helvetica"/>
                <a:cs typeface="Helvetica"/>
              </a:rPr>
              <a:t>implify nutrition management</a:t>
            </a:r>
            <a:r>
              <a:rPr lang="en-NZ" sz="3700" dirty="0" smtClean="0">
                <a:latin typeface="Helvetica Light" charset="0"/>
              </a:rPr>
              <a:t> by delivering ingredients for pre-selected meals</a:t>
            </a:r>
            <a:endParaRPr lang="en-NZ" sz="3700" dirty="0">
              <a:latin typeface="Helvetica Light" charset="0"/>
            </a:endParaRPr>
          </a:p>
          <a:p>
            <a:pPr marL="571500" indent="-571500" eaLnBrk="1" hangingPunct="1">
              <a:spcBef>
                <a:spcPct val="20000"/>
              </a:spcBef>
              <a:buFont typeface="Arial"/>
              <a:buChar char="•"/>
            </a:pPr>
            <a:r>
              <a:rPr lang="en-NZ" sz="3700" b="1" dirty="0">
                <a:latin typeface="Helvetica"/>
                <a:cs typeface="Helvetica"/>
              </a:rPr>
              <a:t>M</a:t>
            </a:r>
            <a:r>
              <a:rPr lang="en-NZ" sz="3700" b="1" dirty="0" smtClean="0">
                <a:latin typeface="Helvetica"/>
                <a:cs typeface="Helvetica"/>
              </a:rPr>
              <a:t>aintain independence</a:t>
            </a:r>
            <a:r>
              <a:rPr lang="en-NZ" sz="3700" dirty="0" smtClean="0">
                <a:latin typeface="Helvetica Light"/>
                <a:cs typeface="Helvetica Light"/>
              </a:rPr>
              <a:t> in the cooking process</a:t>
            </a:r>
          </a:p>
          <a:p>
            <a:pPr marL="571500" indent="-571500" eaLnBrk="1" hangingPunct="1">
              <a:spcBef>
                <a:spcPct val="20000"/>
              </a:spcBef>
              <a:buFont typeface="Arial"/>
              <a:buChar char="•"/>
            </a:pPr>
            <a:r>
              <a:rPr lang="en-NZ" sz="3700" b="1" dirty="0" smtClean="0">
                <a:latin typeface="Helvetica"/>
                <a:cs typeface="Helvetica"/>
              </a:rPr>
              <a:t>Track nutritional information</a:t>
            </a:r>
            <a:r>
              <a:rPr lang="en-NZ" sz="3700" dirty="0">
                <a:latin typeface="Helvetica"/>
                <a:cs typeface="Helvetica"/>
              </a:rPr>
              <a:t> </a:t>
            </a:r>
            <a:r>
              <a:rPr lang="en-NZ" sz="3700" dirty="0" smtClean="0">
                <a:latin typeface="Helvetica Light"/>
                <a:cs typeface="Helvetica Light"/>
              </a:rPr>
              <a:t>using in-app analytics </a:t>
            </a:r>
          </a:p>
          <a:p>
            <a:pPr marL="571500" indent="-571500" eaLnBrk="1" hangingPunct="1">
              <a:spcBef>
                <a:spcPct val="20000"/>
              </a:spcBef>
              <a:buFont typeface="Arial"/>
              <a:buChar char="•"/>
            </a:pPr>
            <a:r>
              <a:rPr lang="en-NZ" sz="3700" b="1" dirty="0">
                <a:latin typeface="Helvetica"/>
                <a:cs typeface="Helvetica"/>
              </a:rPr>
              <a:t>C</a:t>
            </a:r>
            <a:r>
              <a:rPr lang="en-NZ" sz="3700" b="1" dirty="0" smtClean="0">
                <a:latin typeface="Helvetica"/>
                <a:cs typeface="Helvetica"/>
              </a:rPr>
              <a:t>ompanion wearable application </a:t>
            </a:r>
            <a:r>
              <a:rPr lang="en-NZ" sz="3700" dirty="0" smtClean="0">
                <a:latin typeface="Helvetica Light"/>
                <a:cs typeface="Helvetica Light"/>
              </a:rPr>
              <a:t>allows the user to sync biometric information</a:t>
            </a:r>
          </a:p>
          <a:p>
            <a:pPr marL="571500" indent="-571500" eaLnBrk="1" hangingPunct="1">
              <a:spcBef>
                <a:spcPct val="20000"/>
              </a:spcBef>
              <a:buFont typeface="Arial"/>
              <a:buChar char="•"/>
            </a:pPr>
            <a:r>
              <a:rPr lang="en-NZ" sz="3700" b="1" dirty="0" smtClean="0">
                <a:latin typeface="Helvetica"/>
                <a:cs typeface="Helvetica"/>
              </a:rPr>
              <a:t>Educate users </a:t>
            </a:r>
            <a:r>
              <a:rPr lang="en-NZ" sz="3700" dirty="0" smtClean="0">
                <a:latin typeface="Helvetica Light"/>
                <a:cs typeface="Helvetica Light"/>
              </a:rPr>
              <a:t>with an engaging and enjoyable tip-based AI</a:t>
            </a:r>
            <a:endParaRPr lang="en-NZ" sz="3700" dirty="0">
              <a:latin typeface="Helvetica Light"/>
              <a:cs typeface="Helvetica Light"/>
            </a:endParaRPr>
          </a:p>
          <a:p>
            <a:pPr marL="571500" indent="-571500" eaLnBrk="1" hangingPunct="1">
              <a:spcBef>
                <a:spcPct val="20000"/>
              </a:spcBef>
              <a:buFont typeface="Arial"/>
              <a:buChar char="•"/>
            </a:pPr>
            <a:endParaRPr lang="en-NZ" sz="3700" b="1" dirty="0" smtClean="0">
              <a:latin typeface="Helvetica"/>
              <a:cs typeface="Helvetica"/>
            </a:endParaRPr>
          </a:p>
          <a:p>
            <a:pPr eaLnBrk="1" hangingPunct="1">
              <a:spcBef>
                <a:spcPct val="20000"/>
              </a:spcBef>
            </a:pPr>
            <a:endParaRPr lang="en-NZ" sz="3700" dirty="0" smtClean="0">
              <a:latin typeface="Helvetica Light" charset="0"/>
            </a:endParaRPr>
          </a:p>
        </p:txBody>
      </p:sp>
      <p:sp>
        <p:nvSpPr>
          <p:cNvPr id="18" name="Oval Callout 17"/>
          <p:cNvSpPr/>
          <p:nvPr/>
        </p:nvSpPr>
        <p:spPr bwMode="auto">
          <a:xfrm>
            <a:off x="400755" y="2973183"/>
            <a:ext cx="3352800" cy="2286000"/>
          </a:xfrm>
          <a:prstGeom prst="wedgeEllipseCallout">
            <a:avLst>
              <a:gd name="adj1" fmla="val -13309"/>
              <a:gd name="adj2" fmla="val 68953"/>
            </a:avLst>
          </a:prstGeom>
          <a:noFill/>
          <a:ln w="9525" cap="flat" cmpd="sng" algn="ctr">
            <a:solidFill>
              <a:srgbClr val="39B54A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10969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Helvetica Light"/>
                <a:cs typeface="Helvetica Light"/>
              </a:rPr>
              <a:t>Keeping track of my nutrition is really difficult</a:t>
            </a:r>
          </a:p>
        </p:txBody>
      </p:sp>
      <p:sp>
        <p:nvSpPr>
          <p:cNvPr id="49" name="Oval Callout 48"/>
          <p:cNvSpPr/>
          <p:nvPr/>
        </p:nvSpPr>
        <p:spPr bwMode="auto">
          <a:xfrm>
            <a:off x="3651955" y="3706189"/>
            <a:ext cx="3505200" cy="2514600"/>
          </a:xfrm>
          <a:prstGeom prst="wedgeEllipseCallout">
            <a:avLst>
              <a:gd name="adj1" fmla="val -54836"/>
              <a:gd name="adj2" fmla="val 49673"/>
            </a:avLst>
          </a:prstGeom>
          <a:noFill/>
          <a:ln w="9525" cap="flat" cmpd="sng" algn="ctr">
            <a:solidFill>
              <a:srgbClr val="39B54A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109696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solidFill>
                  <a:srgbClr val="000000"/>
                </a:solidFill>
                <a:latin typeface="Helvetica Light"/>
                <a:cs typeface="Helvetica Light"/>
              </a:rPr>
              <a:t>I want to cook on my own and learn from my nutrition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Helvetica Light"/>
              <a:cs typeface="Helvetica Ligh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890352" y="18135600"/>
            <a:ext cx="16507296" cy="5646117"/>
            <a:chOff x="1323504" y="20040600"/>
            <a:chExt cx="16507296" cy="5646117"/>
          </a:xfrm>
        </p:grpSpPr>
        <p:pic>
          <p:nvPicPr>
            <p:cNvPr id="8" name="Picture 7" descr="IMG_7935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6431" y="20043420"/>
              <a:ext cx="3170711" cy="5639638"/>
            </a:xfrm>
            <a:prstGeom prst="rect">
              <a:avLst/>
            </a:prstGeom>
          </p:spPr>
        </p:pic>
        <p:pic>
          <p:nvPicPr>
            <p:cNvPr id="11" name="Picture 10" descr="IMG_7937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3504" y="20040600"/>
              <a:ext cx="3172296" cy="5642457"/>
            </a:xfrm>
            <a:prstGeom prst="rect">
              <a:avLst/>
            </a:prstGeom>
          </p:spPr>
        </p:pic>
        <p:pic>
          <p:nvPicPr>
            <p:cNvPr id="12" name="Picture 11" descr="IMG_7938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58504" y="20044259"/>
              <a:ext cx="3172296" cy="5642458"/>
            </a:xfrm>
            <a:prstGeom prst="rect">
              <a:avLst/>
            </a:prstGeom>
          </p:spPr>
        </p:pic>
        <p:pic>
          <p:nvPicPr>
            <p:cNvPr id="13" name="Picture 12" descr="IMG_7939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62703" y="20044258"/>
              <a:ext cx="3172296" cy="5642457"/>
            </a:xfrm>
            <a:prstGeom prst="rect">
              <a:avLst/>
            </a:prstGeom>
          </p:spPr>
        </p:pic>
      </p:grpSp>
      <p:grpSp>
        <p:nvGrpSpPr>
          <p:cNvPr id="22" name="Group 21"/>
          <p:cNvGrpSpPr/>
          <p:nvPr/>
        </p:nvGrpSpPr>
        <p:grpSpPr>
          <a:xfrm>
            <a:off x="381000" y="10515600"/>
            <a:ext cx="17566518" cy="6019800"/>
            <a:chOff x="304800" y="10439400"/>
            <a:chExt cx="17566518" cy="6019800"/>
          </a:xfrm>
        </p:grpSpPr>
        <p:sp>
          <p:nvSpPr>
            <p:cNvPr id="7" name="TextBox 30"/>
            <p:cNvSpPr txBox="1">
              <a:spLocks noChangeArrowheads="1"/>
            </p:cNvSpPr>
            <p:nvPr/>
          </p:nvSpPr>
          <p:spPr bwMode="auto">
            <a:xfrm>
              <a:off x="716844" y="11125200"/>
              <a:ext cx="3993444" cy="3718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63496" tIns="31748" rIns="63496" bIns="31748">
              <a:spAutoFit/>
            </a:bodyPr>
            <a:lstStyle>
              <a:lvl1pPr>
                <a:defRPr sz="9200">
                  <a:solidFill>
                    <a:schemeClr val="tx1"/>
                  </a:solidFill>
                  <a:latin typeface="Times New Roman" charset="0"/>
                  <a:ea typeface="ＭＳ Ｐゴシック" charset="0"/>
                  <a:cs typeface="ＭＳ Ｐゴシック" charset="0"/>
                </a:defRPr>
              </a:lvl1pPr>
              <a:lvl2pPr marL="742950" indent="-285750">
                <a:defRPr sz="80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2pPr>
              <a:lvl3pPr marL="1143000" indent="-228600">
                <a:defRPr sz="68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3pPr>
              <a:lvl4pPr marL="1600200" indent="-228600">
                <a:defRPr sz="58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4pPr>
              <a:lvl5pPr marL="2057400" indent="-228600">
                <a:defRPr sz="58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5pPr>
              <a:lvl6pPr marL="2514600" indent="-228600" eaLnBrk="0" hangingPunct="0">
                <a:defRPr sz="58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6pPr>
              <a:lvl7pPr marL="2971800" indent="-228600" eaLnBrk="0" hangingPunct="0">
                <a:defRPr sz="58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7pPr>
              <a:lvl8pPr marL="3429000" indent="-228600" eaLnBrk="0" hangingPunct="0">
                <a:defRPr sz="58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8pPr>
              <a:lvl9pPr marL="3886200" indent="-228600" eaLnBrk="0" hangingPunct="0">
                <a:defRPr sz="5800">
                  <a:solidFill>
                    <a:schemeClr val="tx1"/>
                  </a:solidFill>
                  <a:latin typeface="Times New Roman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000" i="1" dirty="0" smtClean="0">
                  <a:latin typeface="Helvetica Light" charset="0"/>
                </a:rPr>
                <a:t>Low-fi (sketches)</a:t>
              </a:r>
              <a:endParaRPr lang="en-US" sz="2000" i="1" dirty="0">
                <a:latin typeface="Helvetica Light" charset="0"/>
              </a:endParaRPr>
            </a:p>
          </p:txBody>
        </p:sp>
        <p:pic>
          <p:nvPicPr>
            <p:cNvPr id="5" name="Picture 4" descr="watch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20800" y="11506200"/>
              <a:ext cx="3850518" cy="4572000"/>
            </a:xfrm>
            <a:prstGeom prst="rect">
              <a:avLst/>
            </a:prstGeo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9" name="Plus 18"/>
            <p:cNvSpPr/>
            <p:nvPr/>
          </p:nvSpPr>
          <p:spPr bwMode="auto">
            <a:xfrm>
              <a:off x="12115800" y="12725400"/>
              <a:ext cx="1371600" cy="1371600"/>
            </a:xfrm>
            <a:prstGeom prst="mathPlus">
              <a:avLst/>
            </a:prstGeom>
            <a:noFill/>
            <a:ln w="9525" cap="flat" cmpd="sng" algn="ctr">
              <a:solidFill>
                <a:srgbClr val="39B54A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109696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16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 Black" pitchFamily="34" charset="0"/>
              </a:endParaRP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10"/>
            <a:srcRect l="50842" t="55488" r="12067" b="5449"/>
            <a:stretch/>
          </p:blipFill>
          <p:spPr>
            <a:xfrm rot="16200000">
              <a:off x="-151411" y="12495811"/>
              <a:ext cx="4345068" cy="3432646"/>
            </a:xfrm>
            <a:prstGeom prst="rect">
              <a:avLst/>
            </a:prstGeo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11"/>
            <a:srcRect l="5916" t="3403" r="5608" b="44661"/>
            <a:stretch/>
          </p:blipFill>
          <p:spPr>
            <a:xfrm rot="16200000">
              <a:off x="2533062" y="12173539"/>
              <a:ext cx="4729564" cy="3699685"/>
            </a:xfrm>
            <a:prstGeom prst="rect">
              <a:avLst/>
            </a:prstGeo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6" name="Picture 15" descr="IMG_5047.PNG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11125200"/>
              <a:ext cx="2971800" cy="5274945"/>
            </a:xfrm>
            <a:prstGeom prst="rect">
              <a:avLst/>
            </a:prstGeo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7" name="Picture 16" descr="hifi.png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17844" y="10439400"/>
              <a:ext cx="3052831" cy="6019800"/>
            </a:xfrm>
            <a:prstGeom prst="rect">
              <a:avLst/>
            </a:prstGeo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42" name="Text Box 41"/>
          <p:cNvSpPr txBox="1">
            <a:spLocks noChangeArrowheads="1"/>
          </p:cNvSpPr>
          <p:nvPr/>
        </p:nvSpPr>
        <p:spPr bwMode="auto">
          <a:xfrm>
            <a:off x="304800" y="17208092"/>
            <a:ext cx="5730875" cy="630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6195" tIns="38098" rIns="76195" bIns="38098" anchor="ctr">
            <a:spAutoFit/>
          </a:bodyPr>
          <a:lstStyle>
            <a:lvl1pPr marL="427038" indent="-427038" defTabSz="1096963">
              <a:defRPr sz="92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defTabSz="1096963">
              <a:defRPr sz="80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096963">
              <a:defRPr sz="6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096963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096963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096963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r>
              <a:rPr lang="en-NZ" sz="3600" b="1" dirty="0" smtClean="0">
                <a:solidFill>
                  <a:srgbClr val="39B54A"/>
                </a:solidFill>
                <a:latin typeface="Helvetica"/>
                <a:cs typeface="Helvetica"/>
              </a:rPr>
              <a:t>Key Features</a:t>
            </a:r>
            <a:endParaRPr lang="en-NZ" sz="3600" b="1" dirty="0">
              <a:solidFill>
                <a:srgbClr val="39B54A"/>
              </a:solidFill>
              <a:latin typeface="Helvetica"/>
              <a:cs typeface="Helvetica"/>
            </a:endParaRPr>
          </a:p>
        </p:txBody>
      </p:sp>
      <p:sp>
        <p:nvSpPr>
          <p:cNvPr id="44" name="TextBox 30"/>
          <p:cNvSpPr txBox="1">
            <a:spLocks noChangeArrowheads="1"/>
          </p:cNvSpPr>
          <p:nvPr/>
        </p:nvSpPr>
        <p:spPr bwMode="auto">
          <a:xfrm>
            <a:off x="5486400" y="10591800"/>
            <a:ext cx="3993444" cy="3718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496" tIns="31748" rIns="63496" bIns="31748">
            <a:spAutoFit/>
          </a:bodyPr>
          <a:lstStyle>
            <a:lvl1pPr>
              <a:defRPr sz="92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80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6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000" i="1" dirty="0" smtClean="0">
                <a:latin typeface="Helvetica Light" charset="0"/>
              </a:rPr>
              <a:t>Medium-fi  (Marvel)</a:t>
            </a:r>
            <a:endParaRPr lang="en-US" sz="2000" i="1" dirty="0">
              <a:latin typeface="Helvetica Light" charset="0"/>
            </a:endParaRPr>
          </a:p>
        </p:txBody>
      </p:sp>
      <p:sp>
        <p:nvSpPr>
          <p:cNvPr id="45" name="TextBox 30"/>
          <p:cNvSpPr txBox="1">
            <a:spLocks noChangeArrowheads="1"/>
          </p:cNvSpPr>
          <p:nvPr/>
        </p:nvSpPr>
        <p:spPr bwMode="auto">
          <a:xfrm>
            <a:off x="8305800" y="10134600"/>
            <a:ext cx="3993444" cy="3718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496" tIns="31748" rIns="63496" bIns="31748">
            <a:spAutoFit/>
          </a:bodyPr>
          <a:lstStyle>
            <a:lvl1pPr>
              <a:defRPr sz="92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80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6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hangingPunct="0">
              <a:defRPr sz="58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000" i="1" dirty="0" smtClean="0">
                <a:latin typeface="Helvetica Light" charset="0"/>
              </a:rPr>
              <a:t>High-fi  (Swift)</a:t>
            </a:r>
            <a:endParaRPr lang="en-US" sz="2000" i="1" dirty="0">
              <a:latin typeface="Helvetica Light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52500" y="24307800"/>
            <a:ext cx="304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Helvetica Light"/>
                <a:cs typeface="Helvetica Light"/>
              </a:rPr>
              <a:t>Enter personal info and set dietary goals</a:t>
            </a:r>
            <a:endParaRPr lang="en-US" sz="2400" dirty="0">
              <a:solidFill>
                <a:schemeClr val="tx1"/>
              </a:solidFill>
              <a:latin typeface="Helvetica Light"/>
              <a:cs typeface="Helvetica Light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994031" y="24307800"/>
            <a:ext cx="365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Helvetica Light"/>
                <a:cs typeface="Helvetica Light"/>
              </a:rPr>
              <a:t>Get tips and </a:t>
            </a:r>
            <a:r>
              <a:rPr lang="en-US" sz="2400" dirty="0" smtClean="0">
                <a:solidFill>
                  <a:schemeClr val="tx1"/>
                </a:solidFill>
                <a:latin typeface="Helvetica Light"/>
                <a:cs typeface="Helvetica Light"/>
              </a:rPr>
              <a:t>suggestions </a:t>
            </a:r>
            <a:r>
              <a:rPr lang="en-US" sz="2400" dirty="0" smtClean="0">
                <a:solidFill>
                  <a:schemeClr val="tx1"/>
                </a:solidFill>
                <a:latin typeface="Helvetica Light"/>
                <a:cs typeface="Helvetica Light"/>
              </a:rPr>
              <a:t>from our friendly AI</a:t>
            </a:r>
            <a:endParaRPr lang="en-US" sz="2400" dirty="0">
              <a:solidFill>
                <a:schemeClr val="tx1"/>
              </a:solidFill>
              <a:latin typeface="Helvetica Light"/>
              <a:cs typeface="Helvetica Ligh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601199" y="24307800"/>
            <a:ext cx="3429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Helvetica Light"/>
                <a:cs typeface="Helvetica Light"/>
              </a:rPr>
              <a:t>Choose from our specially-prepared meal selection </a:t>
            </a:r>
            <a:endParaRPr lang="en-US" sz="2400" dirty="0">
              <a:solidFill>
                <a:schemeClr val="tx1"/>
              </a:solidFill>
              <a:latin typeface="Helvetica Light"/>
              <a:cs typeface="Helvetica Ligh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4097000" y="24360554"/>
            <a:ext cx="342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Helvetica Light"/>
                <a:cs typeface="Helvetica Light"/>
              </a:rPr>
              <a:t>Track your nutrition trends and data </a:t>
            </a:r>
            <a:endParaRPr lang="en-US" sz="2400" dirty="0">
              <a:solidFill>
                <a:schemeClr val="tx1"/>
              </a:solidFill>
              <a:latin typeface="Helvetica Light"/>
              <a:cs typeface="Helvetica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065777" y="581355"/>
            <a:ext cx="9753599" cy="140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35013" defTabSz="760413" eaLnBrk="1" hangingPunct="1">
              <a:lnSpc>
                <a:spcPct val="70000"/>
              </a:lnSpc>
            </a:pPr>
            <a:r>
              <a:rPr lang="en-US" sz="12200" dirty="0" err="1">
                <a:latin typeface="Helvetica Light" charset="0"/>
              </a:rPr>
              <a:t>Nutri</a:t>
            </a:r>
            <a:r>
              <a:rPr lang="en-US" sz="12200" dirty="0">
                <a:latin typeface="Helvetica Light" charset="0"/>
              </a:rPr>
              <a:t>-GOOD</a:t>
            </a:r>
            <a:endParaRPr lang="en-US" sz="12200" dirty="0">
              <a:latin typeface="Helvetica Light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717644" y="1618893"/>
            <a:ext cx="12682727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500" i="1" dirty="0">
                <a:latin typeface="Helvetica Neue Light" charset="0"/>
                <a:ea typeface="Helvetica Neue Light" charset="0"/>
                <a:cs typeface="Helvetica Neue Light" charset="0"/>
              </a:rPr>
              <a:t> Independent nutrition, delivered.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0969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16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Black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10969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16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 Black" pitchFamily="34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131</Words>
  <Application>Microsoft Macintosh PowerPoint</Application>
  <PresentationFormat>Custom</PresentationFormat>
  <Paragraphs>25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 Black</vt:lpstr>
      <vt:lpstr>Helvetica</vt:lpstr>
      <vt:lpstr>Helvetica Light</vt:lpstr>
      <vt:lpstr>Helvetica Neue Light</vt:lpstr>
      <vt:lpstr>ＭＳ Ｐゴシック</vt:lpstr>
      <vt:lpstr>Times New Roman</vt:lpstr>
      <vt:lpstr>Arial</vt:lpstr>
      <vt:lpstr>Default Design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Landay</dc:creator>
  <cp:lastModifiedBy>Andrew Brian Fang</cp:lastModifiedBy>
  <cp:revision>23</cp:revision>
  <cp:lastPrinted>2015-11-30T02:58:23Z</cp:lastPrinted>
  <dcterms:created xsi:type="dcterms:W3CDTF">2015-11-17T18:45:01Z</dcterms:created>
  <dcterms:modified xsi:type="dcterms:W3CDTF">2015-11-30T03:11:33Z</dcterms:modified>
</cp:coreProperties>
</file>